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4" r:id="rId4"/>
    <p:sldId id="257" r:id="rId5"/>
    <p:sldId id="265" r:id="rId6"/>
    <p:sldId id="258" r:id="rId7"/>
    <p:sldId id="266" r:id="rId8"/>
    <p:sldId id="267" r:id="rId9"/>
    <p:sldId id="259" r:id="rId10"/>
    <p:sldId id="260" r:id="rId11"/>
    <p:sldId id="268" r:id="rId12"/>
    <p:sldId id="261" r:id="rId13"/>
    <p:sldId id="269" r:id="rId14"/>
    <p:sldId id="262" r:id="rId15"/>
    <p:sldId id="270" r:id="rId16"/>
    <p:sldId id="263" r:id="rId17"/>
    <p:sldId id="271" r:id="rId18"/>
    <p:sldId id="273" r:id="rId1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767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618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92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010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597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19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232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783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734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14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1052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3E74-E607-4E26-BBE6-DE6F41D008C7}" type="datetimeFigureOut">
              <a:rPr lang="pt-PT" smtClean="0"/>
              <a:t>04/02/2021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483A2-F7A9-4809-B70B-66B87A6F23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133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m para who wants to be a millionai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8" name="Picture 4" descr="Resultado de imagem para who wants to be a milliona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9510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ho-wants-to-be-a-millionaire-full-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5" y="160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42357" y="1772816"/>
            <a:ext cx="4214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Ayers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Rock?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1273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Africa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18293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Australia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884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42357" y="1772816"/>
            <a:ext cx="4214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Ayers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Rock?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1273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Africa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18293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Australia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884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53092" y="1916832"/>
            <a:ext cx="39934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Mount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Etna?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19591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volcano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13580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cave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064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waterfall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53092" y="1916832"/>
            <a:ext cx="39934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Mount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Etna?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19591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volcano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13580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cave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064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waterfall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43013" y="1658682"/>
            <a:ext cx="6213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another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t-PT" sz="3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aurora </a:t>
            </a:r>
            <a:endParaRPr lang="pt-PT" sz="3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30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borealis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39292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Southern </a:t>
            </a:r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ights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35413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Eastern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ights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3756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Northern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Lights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who-wants-to-be-a-millionaire-music-ps64000-ps500000-questions-day-httpsyoutube3hbaiet2m0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92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00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43013" y="1658682"/>
            <a:ext cx="62135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another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t-PT" sz="3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aurora </a:t>
            </a:r>
            <a:endParaRPr lang="pt-PT" sz="3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30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borealis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39292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Southern </a:t>
            </a:r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ights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35413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Eastern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ights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3756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Northern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Lights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17228" y="1772816"/>
            <a:ext cx="72651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largest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1574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Nile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23504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Amazon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279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Danube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17228" y="1772816"/>
            <a:ext cx="72651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largest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1574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Nile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23504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Amazon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279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Danube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162050"/>
            <a:ext cx="60579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9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159555" y="1639833"/>
            <a:ext cx="47804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Mount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Everest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3241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Japan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Nepal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30524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India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China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31999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China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Nepal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159555" y="1639833"/>
            <a:ext cx="47804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Mount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Everest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32415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Japan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Nepal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30524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India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China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31999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China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Nepal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87948" y="1639833"/>
            <a:ext cx="6923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natural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wonder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USA?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35205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Canyon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32207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Stone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Forest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43590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Amazon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Rainforest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87948" y="1639833"/>
            <a:ext cx="6923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natural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wonder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USA?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35205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Grand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Canyon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32207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Stone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Forest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43590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Amazon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Rainforest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13834" y="1658684"/>
            <a:ext cx="74719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Barrier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Reef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made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869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fish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11031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coral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1317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plants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13834" y="1658684"/>
            <a:ext cx="74719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Great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Barrier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Reef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made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869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fish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11031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coral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1317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plants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28449" y="1639833"/>
            <a:ext cx="7242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tallest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waterfall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2577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Niagara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2572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Victoria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238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Angel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620688"/>
            <a:ext cx="9016458" cy="55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28449" y="1639833"/>
            <a:ext cx="7242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tallest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waterfall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35696" y="3451066"/>
            <a:ext cx="2577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Niagara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6" y="4459178"/>
            <a:ext cx="2572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Victoria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04133" y="5445224"/>
            <a:ext cx="2238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Angel</a:t>
            </a:r>
            <a:r>
              <a:rPr lang="pt-PT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Falls</a:t>
            </a:r>
            <a:endParaRPr lang="pt-PT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D8EAEF7D9751646B933EBC243385D11" ma:contentTypeVersion="3" ma:contentTypeDescription="Criar um novo documento." ma:contentTypeScope="" ma:versionID="13d97cd5973fc4ec9d5f3db953b25484">
  <xsd:schema xmlns:xsd="http://www.w3.org/2001/XMLSchema" xmlns:xs="http://www.w3.org/2001/XMLSchema" xmlns:p="http://schemas.microsoft.com/office/2006/metadata/properties" xmlns:ns2="cbcdfece-f974-48a8-9986-03dcbe9566fa" targetNamespace="http://schemas.microsoft.com/office/2006/metadata/properties" ma:root="true" ma:fieldsID="c79668d81eb95c7dbe808f84861d93a3" ns2:_="">
    <xsd:import namespace="cbcdfece-f974-48a8-9986-03dcbe9566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dfece-f974-48a8-9986-03dcbe956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84A199-EA38-4355-A76E-B4EF3C5F94BF}"/>
</file>

<file path=customXml/itemProps2.xml><?xml version="1.0" encoding="utf-8"?>
<ds:datastoreItem xmlns:ds="http://schemas.openxmlformats.org/officeDocument/2006/customXml" ds:itemID="{4C8C5115-1A16-4599-B3A6-C606B1B77794}"/>
</file>

<file path=customXml/itemProps3.xml><?xml version="1.0" encoding="utf-8"?>
<ds:datastoreItem xmlns:ds="http://schemas.openxmlformats.org/officeDocument/2006/customXml" ds:itemID="{74739A1F-8C3B-4C53-A358-31DC0AE72975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218</Words>
  <Application>Microsoft Office PowerPoint</Application>
  <PresentationFormat>Apresentação no Ecrã (4:3)</PresentationFormat>
  <Paragraphs>66</Paragraphs>
  <Slides>18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</dc:creator>
  <cp:lastModifiedBy>Megan</cp:lastModifiedBy>
  <cp:revision>7</cp:revision>
  <dcterms:created xsi:type="dcterms:W3CDTF">2021-02-03T14:15:22Z</dcterms:created>
  <dcterms:modified xsi:type="dcterms:W3CDTF">2021-02-04T10:11:36Z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0x0101001D8EAEF7D9751646B933EBC243385D11</vt:lpwstr>
  </property>
</Properties>
</file>